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4" d="100"/>
          <a:sy n="94" d="100"/>
        </p:scale>
        <p:origin x="7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4462491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05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соғады, күші 5-10 м/с. Ауа температурасы түнде 15-17, күндіз 31-33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a:t>
            </a:r>
          </a:p>
          <a:p>
            <a:pPr indent="182563" algn="just">
              <a:spcBef>
                <a:spcPts val="0"/>
              </a:spcBef>
              <a:defRPr/>
            </a:pPr>
            <a:r>
              <a:rPr lang="kk-KZ" sz="1200" dirty="0">
                <a:solidFill>
                  <a:prstClr val="black"/>
                </a:solidFill>
                <a:latin typeface="Times New Roman" pitchFamily="18" charset="0"/>
                <a:cs typeface="Times New Roman" pitchFamily="18" charset="0"/>
              </a:rPr>
              <a:t>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88902" y="350597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988903" y="20696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1278156053"/>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0,544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240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20299</TotalTime>
  <Words>594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4440</cp:revision>
  <cp:lastPrinted>2021-07-01T03:56:27Z</cp:lastPrinted>
  <dcterms:created xsi:type="dcterms:W3CDTF">2018-03-27T06:03:00Z</dcterms:created>
  <dcterms:modified xsi:type="dcterms:W3CDTF">2026-06-04T06:26:04Z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